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1" r:id="rId4"/>
    <p:sldId id="262" r:id="rId5"/>
    <p:sldId id="263" r:id="rId6"/>
    <p:sldId id="264" r:id="rId7"/>
    <p:sldId id="256" r:id="rId8"/>
    <p:sldId id="266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69"/>
    <p:restoredTop sz="94685"/>
  </p:normalViewPr>
  <p:slideViewPr>
    <p:cSldViewPr snapToGrid="0">
      <p:cViewPr varScale="1">
        <p:scale>
          <a:sx n="108" d="100"/>
          <a:sy n="108" d="100"/>
        </p:scale>
        <p:origin x="2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3BE4A-AC12-C041-9AAC-BA5E7C4AC980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5B7B5-0756-4847-A6F2-C49B4BCB85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35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5B7B5-0756-4847-A6F2-C49B4BCB853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51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8F959-AE08-3318-701C-2B5F11415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674A02-5BC4-47E7-2B65-70BA0711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A8B1A-329F-9EB3-F34A-02FA0F98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0597B-9EA1-C6DD-0E98-81985E744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2598B-9EE2-95FB-4328-ABC02C4A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99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DFAA2-3B4B-F255-B507-E961DE75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BE09C2-17F0-0282-85B9-D4800F68C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37BD9-929D-F95D-AABE-8F7668F3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FF3F5-FA4D-DB49-6315-81F2F127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F244E3-CD8F-99B4-0D57-5F5094E8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98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D475AC-F591-7D8E-F423-E338C1F1B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82C996-E656-CDFE-20DD-029AF4704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48BC32-0D51-C7B6-9E9C-268A7602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B428E-12D0-7F23-8593-DF06BD7E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A3555-82CD-BEFE-64DF-39878F14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835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25345-59A2-CB7D-DE3A-68043EF1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12F13-6F83-B68D-6694-2297ABF9F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7F857-B91E-5618-FDAA-147B8E0C4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0978E-0CA3-91F5-99F2-65DFDD68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24589-9C37-E85F-E49C-26ECA1A3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050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B0C98-7BF0-DBCE-0037-6C9A55A0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7ECD14-C492-0935-C1CF-225B7B9C9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7495D-828A-F35B-553C-503242DEE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A9813-B3EE-59E1-505A-F7663ABD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0FF28E-D09E-B6BF-2813-1EE2D4F1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30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02C3E-3A6B-2E98-1EDA-9F0C0177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50871-BC68-5E14-4C19-1506A6678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EF79F6-6461-B527-A050-CE86CEF7A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6FD9A-0389-8195-37AE-3812E0AE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9BEB2-D48A-EE6B-3D3D-A2A1D0CE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8EE914-C57C-386D-33EE-06E87C2D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836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8C5D0-5BEE-0913-7228-374FF02D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A55FB2-BBB5-33FD-A1DC-AC2AD5A8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CDC592-4867-82EC-2EE2-DBBBEACF9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BA3F32-2C33-B04F-8249-3D42A5A98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371AE7-94EB-6256-C664-B8154C9D7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476DC2-A023-DB4E-1AAC-34F95E8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84944C-04F6-8D07-1C28-2DEAFEA8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A7B509-D44A-1ECE-E103-45258C19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685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C6D8A-073D-DFF9-B037-476B8347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494463-AB21-B022-CE7C-516B7149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995877-2986-2C7C-818A-E5011436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AE2C1E-2D8F-25D3-CBEA-D84C734E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63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354383-91FF-05CE-600A-010F5BE15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8AA4E0-7B80-2758-6EE9-4C1CD30F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93EF1-CFE6-E0BC-4383-320326A7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3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DB67F-F19B-0F3D-62A5-2ED43FED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B5476E-F9BE-6C77-3E40-B9F911F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BB70B6-F744-6FC9-63A3-A29732089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FA12FA-78A3-D281-19C9-34AB37C4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3A9418-4AE5-C0A2-3C16-86144781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408825-1EC2-6DA4-09AF-469E1846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020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4B849-A33D-9F4A-2502-8F89E905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90119E-0C3D-D58F-4F05-5A51DED91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B5DFC8-722E-FD0D-31BF-FC22C585E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CACB95-EE00-1C27-550E-32DF4685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58D773-F7A8-CFAD-F64B-6FC4B32D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51485-A040-0319-5AD5-4B7F8D6E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73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FAC559-8E86-AD66-93DF-C2954B47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BBD85-415E-0D86-9579-57BED0E33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61F69-B37C-E751-1233-956095E30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9C14-D160-2C4F-BE23-0D8E9D1B69B4}" type="datetimeFigureOut">
              <a:rPr kumimoji="1" lang="ko-KR" altLang="en-US" smtClean="0"/>
              <a:t>2024. 10. 21.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AAFDA-CD0B-6AC0-0B93-CEEF1F4D7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82010-F3AC-5D17-4264-C6760D657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A6900-F88E-0746-920A-AA5F20C50C7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985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4DC4298B-73A3-098F-9C0A-84D80C9D2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6" name="그룹 1018">
            <a:extLst>
              <a:ext uri="{FF2B5EF4-FFF2-40B4-BE49-F238E27FC236}">
                <a16:creationId xmlns:a16="http://schemas.microsoft.com/office/drawing/2014/main" id="{4640FEEA-30B6-D644-3A4C-0FEE2345EE2B}"/>
              </a:ext>
            </a:extLst>
          </p:cNvPr>
          <p:cNvGrpSpPr/>
          <p:nvPr/>
        </p:nvGrpSpPr>
        <p:grpSpPr>
          <a:xfrm>
            <a:off x="583094" y="3670852"/>
            <a:ext cx="2222771" cy="1986714"/>
            <a:chOff x="1486787" y="5690208"/>
            <a:chExt cx="2723810" cy="2723810"/>
          </a:xfrm>
        </p:grpSpPr>
        <p:grpSp>
          <p:nvGrpSpPr>
            <p:cNvPr id="7" name="그룹 1019">
              <a:extLst>
                <a:ext uri="{FF2B5EF4-FFF2-40B4-BE49-F238E27FC236}">
                  <a16:creationId xmlns:a16="http://schemas.microsoft.com/office/drawing/2014/main" id="{07EB2ECB-692E-EE91-C2E9-0F735385431D}"/>
                </a:ext>
              </a:extLst>
            </p:cNvPr>
            <p:cNvGrpSpPr/>
            <p:nvPr/>
          </p:nvGrpSpPr>
          <p:grpSpPr>
            <a:xfrm>
              <a:off x="1486787" y="5690208"/>
              <a:ext cx="2723808" cy="2723808"/>
              <a:chOff x="1486787" y="5690208"/>
              <a:chExt cx="2723808" cy="2723808"/>
            </a:xfrm>
          </p:grpSpPr>
          <p:pic>
            <p:nvPicPr>
              <p:cNvPr id="15" name="Object 54">
                <a:extLst>
                  <a:ext uri="{FF2B5EF4-FFF2-40B4-BE49-F238E27FC236}">
                    <a16:creationId xmlns:a16="http://schemas.microsoft.com/office/drawing/2014/main" id="{82CBD47E-554F-AF09-3708-53790EB02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86787" y="5690208"/>
                <a:ext cx="2723808" cy="2723808"/>
              </a:xfrm>
              <a:prstGeom prst="rect">
                <a:avLst/>
              </a:prstGeom>
            </p:spPr>
          </p:pic>
        </p:grpSp>
        <p:grpSp>
          <p:nvGrpSpPr>
            <p:cNvPr id="8" name="그룹 1020">
              <a:extLst>
                <a:ext uri="{FF2B5EF4-FFF2-40B4-BE49-F238E27FC236}">
                  <a16:creationId xmlns:a16="http://schemas.microsoft.com/office/drawing/2014/main" id="{E0F1D79D-454B-398B-D944-8F99BBEB097A}"/>
                </a:ext>
              </a:extLst>
            </p:cNvPr>
            <p:cNvGrpSpPr/>
            <p:nvPr/>
          </p:nvGrpSpPr>
          <p:grpSpPr>
            <a:xfrm>
              <a:off x="2362569" y="6562131"/>
              <a:ext cx="818053" cy="864904"/>
              <a:chOff x="2362569" y="6562131"/>
              <a:chExt cx="818053" cy="864904"/>
            </a:xfrm>
          </p:grpSpPr>
          <p:grpSp>
            <p:nvGrpSpPr>
              <p:cNvPr id="9" name="그룹 1021">
                <a:extLst>
                  <a:ext uri="{FF2B5EF4-FFF2-40B4-BE49-F238E27FC236}">
                    <a16:creationId xmlns:a16="http://schemas.microsoft.com/office/drawing/2014/main" id="{7C7C61A0-2247-69E3-0D48-C309DE7713EA}"/>
                  </a:ext>
                </a:extLst>
              </p:cNvPr>
              <p:cNvGrpSpPr/>
              <p:nvPr/>
            </p:nvGrpSpPr>
            <p:grpSpPr>
              <a:xfrm>
                <a:off x="2934288" y="7124036"/>
                <a:ext cx="246334" cy="302999"/>
                <a:chOff x="2934288" y="7124036"/>
                <a:chExt cx="246334" cy="302999"/>
              </a:xfrm>
            </p:grpSpPr>
            <p:pic>
              <p:nvPicPr>
                <p:cNvPr id="14" name="Object 58">
                  <a:extLst>
                    <a:ext uri="{FF2B5EF4-FFF2-40B4-BE49-F238E27FC236}">
                      <a16:creationId xmlns:a16="http://schemas.microsoft.com/office/drawing/2014/main" id="{039B6667-18CC-0806-B908-7545BCDFF4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934288" y="7124036"/>
                  <a:ext cx="246334" cy="302999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22">
                <a:extLst>
                  <a:ext uri="{FF2B5EF4-FFF2-40B4-BE49-F238E27FC236}">
                    <a16:creationId xmlns:a16="http://schemas.microsoft.com/office/drawing/2014/main" id="{A366015D-744B-BC93-DEAA-8C978596A04F}"/>
                  </a:ext>
                </a:extLst>
              </p:cNvPr>
              <p:cNvGrpSpPr/>
              <p:nvPr/>
            </p:nvGrpSpPr>
            <p:grpSpPr>
              <a:xfrm>
                <a:off x="2619712" y="6562131"/>
                <a:ext cx="246334" cy="302999"/>
                <a:chOff x="2619712" y="6562131"/>
                <a:chExt cx="246334" cy="302999"/>
              </a:xfrm>
            </p:grpSpPr>
            <p:pic>
              <p:nvPicPr>
                <p:cNvPr id="13" name="Object 61">
                  <a:extLst>
                    <a:ext uri="{FF2B5EF4-FFF2-40B4-BE49-F238E27FC236}">
                      <a16:creationId xmlns:a16="http://schemas.microsoft.com/office/drawing/2014/main" id="{0FD84F09-27B1-E823-A690-B8A97BA19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619712" y="6562131"/>
                  <a:ext cx="246334" cy="302999"/>
                </a:xfrm>
                <a:prstGeom prst="rect">
                  <a:avLst/>
                </a:prstGeom>
              </p:spPr>
            </p:pic>
          </p:grpSp>
          <p:grpSp>
            <p:nvGrpSpPr>
              <p:cNvPr id="11" name="그룹 1023">
                <a:extLst>
                  <a:ext uri="{FF2B5EF4-FFF2-40B4-BE49-F238E27FC236}">
                    <a16:creationId xmlns:a16="http://schemas.microsoft.com/office/drawing/2014/main" id="{51FED88F-5210-0874-A223-4F475C36FF0B}"/>
                  </a:ext>
                </a:extLst>
              </p:cNvPr>
              <p:cNvGrpSpPr/>
              <p:nvPr/>
            </p:nvGrpSpPr>
            <p:grpSpPr>
              <a:xfrm>
                <a:off x="2362569" y="6982010"/>
                <a:ext cx="246334" cy="302999"/>
                <a:chOff x="2362569" y="6982010"/>
                <a:chExt cx="246334" cy="302999"/>
              </a:xfrm>
            </p:grpSpPr>
            <p:pic>
              <p:nvPicPr>
                <p:cNvPr id="12" name="Object 64">
                  <a:extLst>
                    <a:ext uri="{FF2B5EF4-FFF2-40B4-BE49-F238E27FC236}">
                      <a16:creationId xmlns:a16="http://schemas.microsoft.com/office/drawing/2014/main" id="{E0F4C729-C757-8C09-A9FC-5F2C44EC6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362569" y="6982010"/>
                  <a:ext cx="246334" cy="3029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6" name="그룹 1024">
            <a:extLst>
              <a:ext uri="{FF2B5EF4-FFF2-40B4-BE49-F238E27FC236}">
                <a16:creationId xmlns:a16="http://schemas.microsoft.com/office/drawing/2014/main" id="{E3C31D2D-7B4B-24C5-C131-9FB70C0036BE}"/>
              </a:ext>
            </a:extLst>
          </p:cNvPr>
          <p:cNvGrpSpPr/>
          <p:nvPr/>
        </p:nvGrpSpPr>
        <p:grpSpPr>
          <a:xfrm>
            <a:off x="9462052" y="3941217"/>
            <a:ext cx="1649902" cy="1550902"/>
            <a:chOff x="13929062" y="6222653"/>
            <a:chExt cx="2024966" cy="2024966"/>
          </a:xfrm>
        </p:grpSpPr>
        <p:pic>
          <p:nvPicPr>
            <p:cNvPr id="17" name="Object 69">
              <a:extLst>
                <a:ext uri="{FF2B5EF4-FFF2-40B4-BE49-F238E27FC236}">
                  <a16:creationId xmlns:a16="http://schemas.microsoft.com/office/drawing/2014/main" id="{C9AE10C4-0DE9-7453-27CC-D3692FB4F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29062" y="6222653"/>
              <a:ext cx="2024966" cy="202496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38E361-331E-FC9E-E904-B466686FE1F6}"/>
              </a:ext>
            </a:extLst>
          </p:cNvPr>
          <p:cNvSpPr txBox="1"/>
          <p:nvPr/>
        </p:nvSpPr>
        <p:spPr>
          <a:xfrm>
            <a:off x="5805377" y="3429000"/>
            <a:ext cx="329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2021305036 </a:t>
            </a:r>
            <a:r>
              <a:rPr kumimoji="1" lang="ko-KR" altLang="en-US" dirty="0"/>
              <a:t>박지현</a:t>
            </a:r>
          </a:p>
        </p:txBody>
      </p:sp>
    </p:spTree>
    <p:extLst>
      <p:ext uri="{BB962C8B-B14F-4D97-AF65-F5344CB8AC3E}">
        <p14:creationId xmlns:p14="http://schemas.microsoft.com/office/powerpoint/2010/main" val="260003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72DEA-C5FF-955C-B8CC-321EA07B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텍스트, 스크린샷, 직사각형, 웹 페이지이(가) 표시된 사진&#10;&#10;자동 생성된 설명">
            <a:extLst>
              <a:ext uri="{FF2B5EF4-FFF2-40B4-BE49-F238E27FC236}">
                <a16:creationId xmlns:a16="http://schemas.microsoft.com/office/drawing/2014/main" id="{8242BBF8-C745-DF4A-669C-D778944A5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6" name="그룹 1016">
            <a:extLst>
              <a:ext uri="{FF2B5EF4-FFF2-40B4-BE49-F238E27FC236}">
                <a16:creationId xmlns:a16="http://schemas.microsoft.com/office/drawing/2014/main" id="{8852D8BF-9383-E58F-8BA2-274F1F5265B6}"/>
              </a:ext>
            </a:extLst>
          </p:cNvPr>
          <p:cNvGrpSpPr/>
          <p:nvPr/>
        </p:nvGrpSpPr>
        <p:grpSpPr>
          <a:xfrm>
            <a:off x="9727701" y="742121"/>
            <a:ext cx="1626099" cy="1801267"/>
            <a:chOff x="6357220" y="2057143"/>
            <a:chExt cx="5571275" cy="6171429"/>
          </a:xfrm>
        </p:grpSpPr>
        <p:pic>
          <p:nvPicPr>
            <p:cNvPr id="7" name="Object 47">
              <a:extLst>
                <a:ext uri="{FF2B5EF4-FFF2-40B4-BE49-F238E27FC236}">
                  <a16:creationId xmlns:a16="http://schemas.microsoft.com/office/drawing/2014/main" id="{E86ED039-F7D5-D655-6B50-C958155BB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7220" y="2057143"/>
              <a:ext cx="5571275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863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02" y="3428572"/>
            <a:ext cx="2354648" cy="947469"/>
            <a:chOff x="1505403" y="5142857"/>
            <a:chExt cx="3531972" cy="14212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5403" y="5142857"/>
              <a:ext cx="3531972" cy="14212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426" y="1158509"/>
            <a:ext cx="3883925" cy="31931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3043" y="2556821"/>
            <a:ext cx="2102375" cy="874857"/>
          </a:xfrm>
          <a:prstGeom prst="rect">
            <a:avLst/>
          </a:prstGeom>
        </p:spPr>
      </p:pic>
      <p:pic>
        <p:nvPicPr>
          <p:cNvPr id="4" name="vllo 8_62C1E631-3849-4AA9-BA54-30C72DB60DF2.mp4">
            <a:hlinkClick r:id="" action="ppaction://media"/>
            <a:extLst>
              <a:ext uri="{FF2B5EF4-FFF2-40B4-BE49-F238E27FC236}">
                <a16:creationId xmlns:a16="http://schemas.microsoft.com/office/drawing/2014/main" id="{CEBEB8C7-A1C3-C199-35BC-6923CAAFB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58069" y="620132"/>
            <a:ext cx="7749329" cy="4358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426" y="1158509"/>
            <a:ext cx="4974261" cy="3193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583" y="2556821"/>
            <a:ext cx="3117251" cy="886711"/>
          </a:xfrm>
          <a:prstGeom prst="rect">
            <a:avLst/>
          </a:prstGeom>
        </p:spPr>
      </p:pic>
      <p:pic>
        <p:nvPicPr>
          <p:cNvPr id="4" name="나무들_2BEEA05F-705D-45D4-9A6E-C27C4A940CEA.mp4">
            <a:hlinkClick r:id="" action="ppaction://media"/>
            <a:extLst>
              <a:ext uri="{FF2B5EF4-FFF2-40B4-BE49-F238E27FC236}">
                <a16:creationId xmlns:a16="http://schemas.microsoft.com/office/drawing/2014/main" id="{0EB2EEA0-2FC7-EDB9-6851-A2F0E5DB4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72834" y="628631"/>
            <a:ext cx="7734220" cy="4350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426" y="1158509"/>
            <a:ext cx="4974261" cy="3193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583" y="2556821"/>
            <a:ext cx="3117251" cy="886711"/>
          </a:xfrm>
          <a:prstGeom prst="rect">
            <a:avLst/>
          </a:prstGeom>
        </p:spPr>
      </p:pic>
      <p:pic>
        <p:nvPicPr>
          <p:cNvPr id="4" name="물가_350F1CA9-0370-4C04-ABFC-33EC450A2DC2.mp4">
            <a:hlinkClick r:id="" action="ppaction://media"/>
            <a:extLst>
              <a:ext uri="{FF2B5EF4-FFF2-40B4-BE49-F238E27FC236}">
                <a16:creationId xmlns:a16="http://schemas.microsoft.com/office/drawing/2014/main" id="{ABAC5504-2811-495C-F09A-074FC11F1D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72834" y="599064"/>
            <a:ext cx="7749156" cy="4358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426" y="1158509"/>
            <a:ext cx="4411506" cy="31931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801" y="2620313"/>
            <a:ext cx="3111683" cy="696623"/>
          </a:xfrm>
          <a:prstGeom prst="rect">
            <a:avLst/>
          </a:prstGeom>
        </p:spPr>
      </p:pic>
      <p:pic>
        <p:nvPicPr>
          <p:cNvPr id="4" name="클리어_3B5808BF-8ED0-4B30-A304-21812E3EEDFF.mp4">
            <a:hlinkClick r:id="" action="ppaction://media"/>
            <a:extLst>
              <a:ext uri="{FF2B5EF4-FFF2-40B4-BE49-F238E27FC236}">
                <a16:creationId xmlns:a16="http://schemas.microsoft.com/office/drawing/2014/main" id="{061B2724-469E-E287-C347-CE5D89328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18568" y="614669"/>
            <a:ext cx="7836619" cy="4408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6" y="1215722"/>
            <a:ext cx="5853569" cy="31043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291" y="2586598"/>
            <a:ext cx="2921505" cy="751099"/>
          </a:xfrm>
          <a:prstGeom prst="rect">
            <a:avLst/>
          </a:prstGeom>
        </p:spPr>
      </p:pic>
      <p:pic>
        <p:nvPicPr>
          <p:cNvPr id="2" name="레벨1.mov">
            <a:hlinkClick r:id="" action="ppaction://media"/>
            <a:extLst>
              <a:ext uri="{FF2B5EF4-FFF2-40B4-BE49-F238E27FC236}">
                <a16:creationId xmlns:a16="http://schemas.microsoft.com/office/drawing/2014/main" id="{30FA3E15-C007-93C6-FEF9-6FFD70239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03611" y="512748"/>
            <a:ext cx="7580790" cy="4923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6" y="1215722"/>
            <a:ext cx="5853569" cy="31043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291" y="2586598"/>
            <a:ext cx="2921505" cy="751099"/>
          </a:xfrm>
          <a:prstGeom prst="rect">
            <a:avLst/>
          </a:prstGeom>
        </p:spPr>
      </p:pic>
      <p:pic>
        <p:nvPicPr>
          <p:cNvPr id="2" name="레벨5.mov">
            <a:hlinkClick r:id="" action="ppaction://media"/>
            <a:extLst>
              <a:ext uri="{FF2B5EF4-FFF2-40B4-BE49-F238E27FC236}">
                <a16:creationId xmlns:a16="http://schemas.microsoft.com/office/drawing/2014/main" id="{825CFB88-880B-7DFD-A294-4F501C79A2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07292" y="533913"/>
            <a:ext cx="7557457" cy="49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0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819" y="533913"/>
            <a:ext cx="11187301" cy="5789081"/>
            <a:chOff x="749728" y="800869"/>
            <a:chExt cx="16780952" cy="868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28" y="800869"/>
              <a:ext cx="16780952" cy="868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8431" y="5492114"/>
            <a:ext cx="5713326" cy="852045"/>
            <a:chOff x="9177646" y="8238171"/>
            <a:chExt cx="8569989" cy="12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646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88" y="5492114"/>
            <a:ext cx="5713326" cy="852045"/>
            <a:chOff x="752381" y="8238171"/>
            <a:chExt cx="8569989" cy="127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1" y="8238171"/>
              <a:ext cx="8569989" cy="1278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4347" y="3287456"/>
            <a:ext cx="3709395" cy="19047"/>
            <a:chOff x="2931520" y="4931183"/>
            <a:chExt cx="5564093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931520" y="4931183"/>
              <a:ext cx="5564093" cy="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426" y="1158509"/>
            <a:ext cx="4974261" cy="31931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294" y="2581856"/>
            <a:ext cx="2909613" cy="708477"/>
          </a:xfrm>
          <a:prstGeom prst="rect">
            <a:avLst/>
          </a:prstGeom>
        </p:spPr>
      </p:pic>
      <p:pic>
        <p:nvPicPr>
          <p:cNvPr id="4" name="게임오버_C2B9D6B4-D735-4285-9F6A-12F793D85B43.mp4">
            <a:hlinkClick r:id="" action="ppaction://media"/>
            <a:extLst>
              <a:ext uri="{FF2B5EF4-FFF2-40B4-BE49-F238E27FC236}">
                <a16:creationId xmlns:a16="http://schemas.microsoft.com/office/drawing/2014/main" id="{21256B96-A957-68FE-D0FD-64B3C3F63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99520" y="573601"/>
            <a:ext cx="7836619" cy="4408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</Words>
  <Application>Microsoft Macintosh PowerPoint</Application>
  <PresentationFormat>와이드스크린</PresentationFormat>
  <Paragraphs>2</Paragraphs>
  <Slides>9</Slides>
  <Notes>1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ParkJihyun</dc:creator>
  <cp:lastModifiedBy>ParkJihyun</cp:lastModifiedBy>
  <cp:revision>4</cp:revision>
  <dcterms:created xsi:type="dcterms:W3CDTF">2023-12-19T10:06:15Z</dcterms:created>
  <dcterms:modified xsi:type="dcterms:W3CDTF">2024-10-20T21:57:46Z</dcterms:modified>
</cp:coreProperties>
</file>